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986" r:id="rId3"/>
    <p:sldId id="991" r:id="rId4"/>
    <p:sldId id="992" r:id="rId5"/>
    <p:sldId id="993" r:id="rId6"/>
    <p:sldId id="994" r:id="rId7"/>
    <p:sldId id="995" r:id="rId8"/>
    <p:sldId id="996" r:id="rId9"/>
    <p:sldId id="997" r:id="rId10"/>
    <p:sldId id="1003" r:id="rId11"/>
    <p:sldId id="998" r:id="rId12"/>
    <p:sldId id="1002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7 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Let’s clean up</a:t>
            </a: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en-US" altLang="zh-CN" sz="600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Period 3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Fun time—Song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64085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—Is this your desk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—Yes.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—How many doors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—Four doors.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980728"/>
            <a:ext cx="10144550" cy="172819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82638" y="290578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0"/>
          <p:cNvSpPr txBox="1">
            <a:spLocks/>
          </p:cNvSpPr>
          <p:nvPr/>
        </p:nvSpPr>
        <p:spPr bwMode="auto">
          <a:xfrm>
            <a:off x="586022" y="3412157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这是你的书桌吗？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是的。图片为一把椅子，与句意不相符。故填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1"/>
          <p:cNvSpPr txBox="1">
            <a:spLocks/>
          </p:cNvSpPr>
          <p:nvPr/>
        </p:nvSpPr>
        <p:spPr bwMode="auto">
          <a:xfrm>
            <a:off x="586022" y="537321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多少扇门？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四扇门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，图片与句意相符。故填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479715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73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x-2.eps" descr="id:21474924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26854" y="2158734"/>
            <a:ext cx="5832648" cy="187220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9416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根据图片提示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选择合适的句子完成对话。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873375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have four.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OK.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873375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How many chairs do you have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873375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Let’s clean the desks.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441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764704"/>
            <a:ext cx="9865096" cy="69823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4846" y="4221088"/>
            <a:ext cx="6122725" cy="223008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790950" y="4498665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③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708833" y="4488951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502918" y="5508689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cs typeface="宋体" panose="02010600030101010101" pitchFamily="2" charset="-122"/>
              </a:rPr>
              <a:t>④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967414" y="5525941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40000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内容占位符 12"/>
          <p:cNvSpPr>
            <a:spLocks noGrp="1"/>
          </p:cNvSpPr>
          <p:nvPr>
            <p:ph idx="1"/>
          </p:nvPr>
        </p:nvSpPr>
        <p:spPr>
          <a:xfrm>
            <a:off x="360854" y="1759456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上面的图片表示四把椅子，所以对话应包括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椅子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等关键词，故第一题选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，第二题选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下面的图片表示两张书桌，所以对话应包括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等关键词，故第三题选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，第四题选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78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9469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在适当的位置标出你所听到的句子序号。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42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183392"/>
            <a:ext cx="11311890" cy="64770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7391350" y="2623552"/>
            <a:ext cx="432048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can clean some desks.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can clean the door.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can clean the window.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can clean some chairs.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qq144.jpg" descr="id:214749430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2708920"/>
            <a:ext cx="6552728" cy="266429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159616" y="2689756"/>
            <a:ext cx="3499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2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735166" y="3553852"/>
            <a:ext cx="3499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3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807174" y="4328688"/>
            <a:ext cx="3499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1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126654" y="4509120"/>
            <a:ext cx="3499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4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图写出缺失字母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并给图片涂上喜欢的颜色。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80524" y="900094"/>
            <a:ext cx="3481818" cy="504056"/>
          </a:xfrm>
          <a:prstGeom prst="rect">
            <a:avLst/>
          </a:prstGeom>
        </p:spPr>
      </p:pic>
      <p:pic>
        <p:nvPicPr>
          <p:cNvPr id="4" name="tb39.jpg" descr="id:21474943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87248" y="2276872"/>
            <a:ext cx="11096590" cy="1512168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6534" y="3789040"/>
            <a:ext cx="115212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t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ble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ch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/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d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w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nd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d __ __ __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94606" y="3933056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782838" y="3933056"/>
            <a:ext cx="12506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a   i    r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265614" y="3936056"/>
            <a:ext cx="343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e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463358" y="3933056"/>
            <a:ext cx="28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i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179276" y="393305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o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119028" y="3967560"/>
            <a:ext cx="1241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o   o   r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62558" y="4653136"/>
            <a:ext cx="1988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涂色略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111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767524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根据所给句子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选择合适的图片。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Let’s clean the chairs.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BS02.eps" descr="id:21474943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124744"/>
            <a:ext cx="7704856" cy="724554"/>
          </a:xfrm>
          <a:prstGeom prst="rect">
            <a:avLst/>
          </a:prstGeom>
        </p:spPr>
      </p:pic>
      <p:pic>
        <p:nvPicPr>
          <p:cNvPr id="5" name="gh155a.jpg" descr="id:21474943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82838" y="3257618"/>
            <a:ext cx="1152128" cy="891462"/>
          </a:xfrm>
          <a:prstGeom prst="rect">
            <a:avLst/>
          </a:prstGeom>
        </p:spPr>
      </p:pic>
      <p:pic>
        <p:nvPicPr>
          <p:cNvPr id="6" name="gh155b.jpg" descr="id:214749434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391350" y="3212976"/>
            <a:ext cx="589058" cy="884375"/>
          </a:xfrm>
          <a:prstGeom prst="rect">
            <a:avLst/>
          </a:prstGeom>
        </p:spPr>
      </p:pic>
      <p:pic>
        <p:nvPicPr>
          <p:cNvPr id="7" name="gh155b.jpg" descr="id:214749435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186438" y="3195724"/>
            <a:ext cx="589058" cy="884375"/>
          </a:xfrm>
          <a:prstGeom prst="rect">
            <a:avLst/>
          </a:prstGeom>
        </p:spPr>
      </p:pic>
      <p:sp>
        <p:nvSpPr>
          <p:cNvPr id="8" name="内容占位符 2"/>
          <p:cNvSpPr txBox="1">
            <a:spLocks/>
          </p:cNvSpPr>
          <p:nvPr/>
        </p:nvSpPr>
        <p:spPr bwMode="auto">
          <a:xfrm>
            <a:off x="442006" y="4132237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chairs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椅子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，是复数形式。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项表示书桌，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项表示两把椅子。故选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91172" y="252848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165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624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 are desks.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	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gh156a.jpg" descr="id:21474943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2636912"/>
            <a:ext cx="1800225" cy="627380"/>
          </a:xfrm>
          <a:prstGeom prst="rect">
            <a:avLst/>
          </a:prstGeom>
        </p:spPr>
      </p:pic>
      <p:pic>
        <p:nvPicPr>
          <p:cNvPr id="4" name="gh156b.jpg" descr="id:214749436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471470" y="2636912"/>
            <a:ext cx="1804035" cy="670560"/>
          </a:xfrm>
          <a:prstGeom prst="rect">
            <a:avLst/>
          </a:prstGeom>
        </p:spPr>
      </p:pic>
      <p:sp>
        <p:nvSpPr>
          <p:cNvPr id="5" name="内容占位符 3"/>
          <p:cNvSpPr txBox="1">
            <a:spLocks/>
          </p:cNvSpPr>
          <p:nvPr/>
        </p:nvSpPr>
        <p:spPr bwMode="auto">
          <a:xfrm>
            <a:off x="550590" y="32042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desks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，是复数形式。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项表示桌子，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项表示书桌。故选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195242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638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2224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Clean the window.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	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gh157a.jpg" descr="id:214749437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2420888"/>
            <a:ext cx="792088" cy="863596"/>
          </a:xfrm>
          <a:prstGeom prst="rect">
            <a:avLst/>
          </a:prstGeom>
        </p:spPr>
      </p:pic>
      <p:pic>
        <p:nvPicPr>
          <p:cNvPr id="4" name="gh157b.jpg" descr="id:214749438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399462" y="2420888"/>
            <a:ext cx="1046688" cy="88952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28676" y="18084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586022" y="342022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window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窗户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项表示门，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项表示窗户。故选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720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28576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根据所给情景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当你想告诉对方那是一张桌子时，你可以说：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That’s a table.		B. What’s that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当妈妈想让你擦桌子时，她会说：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Clean the table, please.	B. Clean the chair.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5567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514014" y="2708920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那是一张桌子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那是什么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桌子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41490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514014" y="5312567"/>
            <a:ext cx="11413840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请擦桌子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擦椅子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桌子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可知选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745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当你想表达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那扇窗户很大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时，你可以说：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That door is big.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That window is big.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当爸爸夸赞你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做得好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时，他会说：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Well done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Thank you.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586022" y="2348880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那扇门很大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那扇窗户很大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窗户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586021" y="4880519"/>
            <a:ext cx="11604391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做得好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做得好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可知选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24959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7890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180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323165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判断下列图片与对话内容是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—Clean the window, please. —OK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1844824"/>
            <a:ext cx="10144550" cy="1728192"/>
          </a:xfrm>
          <a:prstGeom prst="rect">
            <a:avLst/>
          </a:prstGeom>
        </p:spPr>
      </p:pic>
      <p:sp>
        <p:nvSpPr>
          <p:cNvPr id="4" name="内容占位符 9"/>
          <p:cNvSpPr txBox="1">
            <a:spLocks/>
          </p:cNvSpPr>
          <p:nvPr/>
        </p:nvSpPr>
        <p:spPr bwMode="auto">
          <a:xfrm>
            <a:off x="586022" y="429309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请擦窗户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好的。图片与句意相符。故填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371703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811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512</Words>
  <Application>Microsoft Office PowerPoint</Application>
  <PresentationFormat>自定义</PresentationFormat>
  <Paragraphs>81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346</cp:revision>
  <dcterms:created xsi:type="dcterms:W3CDTF">2020-11-06T05:24:00Z</dcterms:created>
  <dcterms:modified xsi:type="dcterms:W3CDTF">2025-05-26T08:03:10Z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